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4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photoAlbum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14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70C16-D48E-41AB-897F-AFBF60D1235D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92B8C-FF6C-4DF1-B570-AFEF524206A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914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3.12.2018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6446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 </a:t>
            </a:r>
            <a:r>
              <a:rPr lang="sk-SK" dirty="0" err="1" smtClean="0"/>
              <a:t>Matias</a:t>
            </a:r>
            <a:r>
              <a:rPr lang="sk-SK" dirty="0" smtClean="0"/>
              <a:t> </a:t>
            </a:r>
            <a:r>
              <a:rPr lang="sk-SK" dirty="0" err="1" smtClean="0"/>
              <a:t>Tužinský</a:t>
            </a:r>
            <a:r>
              <a:rPr lang="sk-SK" dirty="0" smtClean="0"/>
              <a:t>  MŠ Rudno nad Hronom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0077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1. Miesto  Prípravný ročník  ZŠŠ  Žarnovica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5289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2. Miesto  Zdenka </a:t>
            </a:r>
            <a:r>
              <a:rPr lang="sk-SK" dirty="0" err="1" smtClean="0"/>
              <a:t>Babková</a:t>
            </a:r>
            <a:r>
              <a:rPr lang="sk-SK" dirty="0" smtClean="0"/>
              <a:t> ŠZŠ  Žarnovica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55534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Martin </a:t>
            </a:r>
            <a:r>
              <a:rPr lang="sk-SK" dirty="0" err="1" smtClean="0"/>
              <a:t>Kuťa</a:t>
            </a:r>
            <a:r>
              <a:rPr lang="sk-SK" dirty="0" smtClean="0"/>
              <a:t>  DSS Hrabiny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0737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Kristína </a:t>
            </a:r>
            <a:r>
              <a:rPr lang="sk-SK" dirty="0" err="1" smtClean="0"/>
              <a:t>Berkyová</a:t>
            </a:r>
            <a:r>
              <a:rPr lang="sk-SK" dirty="0" smtClean="0"/>
              <a:t>  ŠZŠ Nová Baňa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8808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</a:t>
            </a:r>
            <a:r>
              <a:rPr lang="sk-SK" baseline="0" dirty="0" smtClean="0"/>
              <a:t>  Jaroslav Kováč  ŠZŠ Žarnovica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6301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 Natália Liptáková  ŠZŠ Žarnovica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2765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1. Miesto  Miška Moravčíková  ZŠ J. Zemana Nová Baňa 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273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2. Miesto Laura </a:t>
            </a:r>
            <a:r>
              <a:rPr lang="sk-SK" dirty="0" err="1" smtClean="0"/>
              <a:t>Šaďáková</a:t>
            </a:r>
            <a:r>
              <a:rPr lang="sk-SK" dirty="0" smtClean="0"/>
              <a:t> ZŠ J. Zemana Nová Baňa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7298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</a:t>
            </a:r>
            <a:r>
              <a:rPr lang="sk-SK" dirty="0" err="1" smtClean="0"/>
              <a:t>Branko</a:t>
            </a:r>
            <a:r>
              <a:rPr lang="sk-SK" dirty="0" smtClean="0"/>
              <a:t> Udička  ZŠ J. Zemana Nová Baňa   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135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Vyhodnotenie doručených prác 3.12.2018</a:t>
            </a:r>
          </a:p>
          <a:p>
            <a:endParaRPr lang="sk-SK" dirty="0" smtClean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2397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Viktorka </a:t>
            </a:r>
            <a:r>
              <a:rPr lang="sk-SK" dirty="0" err="1" smtClean="0"/>
              <a:t>Bratková</a:t>
            </a:r>
            <a:r>
              <a:rPr lang="sk-SK" dirty="0" smtClean="0"/>
              <a:t> ZŠ J. Zemana Nová Baňa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5629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Vystavené práce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8627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Vystavené práce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1425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Vystavené práce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1034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 smtClean="0"/>
              <a:t>Vystavené práce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121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1. Miesto  Dominika Eva </a:t>
            </a:r>
            <a:r>
              <a:rPr lang="sk-SK" dirty="0" err="1" smtClean="0"/>
              <a:t>Bobáľová</a:t>
            </a:r>
            <a:r>
              <a:rPr lang="sk-SK" dirty="0" smtClean="0"/>
              <a:t>  ZŠ </a:t>
            </a:r>
            <a:r>
              <a:rPr lang="sk-SK" dirty="0" err="1" smtClean="0"/>
              <a:t>Fraňa</a:t>
            </a:r>
            <a:r>
              <a:rPr lang="sk-SK" dirty="0" smtClean="0"/>
              <a:t> Kráľa  Žarnovica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3261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2. Miesto  Petra Garajová  ZŠ </a:t>
            </a:r>
            <a:r>
              <a:rPr lang="sk-SK" dirty="0" err="1" smtClean="0"/>
              <a:t>Fraňa</a:t>
            </a:r>
            <a:r>
              <a:rPr lang="sk-SK" dirty="0" smtClean="0"/>
              <a:t> Kráľa  Žarnovica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8311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Sára </a:t>
            </a:r>
            <a:r>
              <a:rPr lang="sk-SK" dirty="0" err="1" smtClean="0"/>
              <a:t>Zeleňáková</a:t>
            </a:r>
            <a:r>
              <a:rPr lang="sk-SK" baseline="0" dirty="0" smtClean="0"/>
              <a:t>  ZŠ  Hodruša – Hámre</a:t>
            </a:r>
          </a:p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844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1. Miesto Tomáš Adamov  MŠ Hrabičov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9231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2. Miesto  Nina Chladná ZŠ Hrabičov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6241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 Patrik Debnár  ZŠ Hrabičov 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946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3. Miesto Katarína Budinská  MŠ Rudno nad Hronom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792B8C-FF6C-4DF1-B570-AFEF524206A5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263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988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8059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847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859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431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23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36575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323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4360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77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4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5B50-E15F-4486-A4D1-19103B45DD0B}" type="datetimeFigureOut">
              <a:rPr lang="sk-SK" smtClean="0"/>
              <a:t>4. 12. 2018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D0CB3-5A0C-4CE0-9B61-1F4E653F7B6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0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68952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err="1" smtClean="0">
                <a:effectLst/>
              </a:rPr>
              <a:t>Ochranárik</a:t>
            </a:r>
            <a:r>
              <a:rPr lang="sk-SK" dirty="0" smtClean="0">
                <a:effectLst/>
              </a:rPr>
              <a:t> čísla tiesňového volania 112 a civilnej ochrany 2018</a:t>
            </a:r>
            <a:br>
              <a:rPr lang="sk-SK" dirty="0" smtClean="0">
                <a:effectLst/>
              </a:rPr>
            </a:br>
            <a:r>
              <a:rPr lang="sk-SK" dirty="0" smtClean="0">
                <a:effectLst/>
              </a:rPr>
              <a:t>„Veď aj ja som záchranár“</a:t>
            </a:r>
            <a:r>
              <a:rPr lang="sk-SK" sz="2800" dirty="0">
                <a:effectLst/>
              </a:rPr>
              <a:t/>
            </a:r>
            <a:br>
              <a:rPr lang="sk-SK" sz="2800" dirty="0">
                <a:effectLst/>
              </a:rPr>
            </a:br>
            <a:endParaRPr lang="sk-SK" sz="2800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420888"/>
            <a:ext cx="3009738" cy="3873500"/>
          </a:xfrm>
        </p:spPr>
      </p:pic>
    </p:spTree>
    <p:extLst>
      <p:ext uri="{BB962C8B-B14F-4D97-AF65-F5344CB8AC3E}">
        <p14:creationId xmlns:p14="http://schemas.microsoft.com/office/powerpoint/2010/main" val="411481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2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1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2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14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2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9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4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8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4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5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5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5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5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54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6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7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6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5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4_0909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809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27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4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9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5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40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42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41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10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413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42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0955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793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0956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096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0956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574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0956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10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2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2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29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6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29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6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29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9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97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1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7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81203_1031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197</Words>
  <Application>Microsoft Office PowerPoint</Application>
  <PresentationFormat>Prezentácia na obrazovke (4:3)</PresentationFormat>
  <Paragraphs>49</Paragraphs>
  <Slides>28</Slides>
  <Notes>24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29" baseType="lpstr">
      <vt:lpstr>Motív Office</vt:lpstr>
      <vt:lpstr>Ochranárik čísla tiesňového volania 112 a civilnej ochrany 2018 „Veď aj ja som záchranár“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MVSR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Ochranárik čísla tiesňového volania 112 a civilnej ochrany 2018 „Veď aj ja som záchranár“ </dc:title>
  <dc:creator>ntb</dc:creator>
  <cp:lastModifiedBy>ntb</cp:lastModifiedBy>
  <cp:revision>8</cp:revision>
  <dcterms:created xsi:type="dcterms:W3CDTF">2018-12-04T07:49:08Z</dcterms:created>
  <dcterms:modified xsi:type="dcterms:W3CDTF">2018-12-04T08:19:12Z</dcterms:modified>
</cp:coreProperties>
</file>